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58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51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4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75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83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1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09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03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6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51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46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FC2F0-D9D8-4293-89F9-BC727F5B42E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3387-F73D-4A9D-B4B7-728E77130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87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9832" y="294482"/>
            <a:ext cx="9144000" cy="16557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Впишите в поисковую строку РОСПОРТФОЛИО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100" y="1256997"/>
            <a:ext cx="6801799" cy="434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6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Нажмите </a:t>
            </a:r>
            <a:r>
              <a:rPr lang="ru-RU" b="1" dirty="0" smtClean="0">
                <a:solidFill>
                  <a:srgbClr val="FF0000"/>
                </a:solidFill>
              </a:rPr>
              <a:t>«регистрация»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41801"/>
            <a:ext cx="10515600" cy="2918985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1617140">
            <a:off x="7507705" y="1427747"/>
            <a:ext cx="2069432" cy="5133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823158" y="2245895"/>
            <a:ext cx="3064042" cy="97856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Выберите роль «Ученик» и заполните поля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6865" y="1825625"/>
            <a:ext cx="459826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Перейдите на указанную вами почту и подтвердите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4312" y="2572344"/>
            <a:ext cx="5563376" cy="2857899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2580973">
            <a:off x="2465889" y="2243482"/>
            <a:ext cx="2491765" cy="65772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11579" y="4572000"/>
            <a:ext cx="3866147" cy="10748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7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Поздравляем, можете пользоваться интерфейсом и пополнять портфолио!!!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2470" y="2029344"/>
            <a:ext cx="5087060" cy="394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33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Нажмите «регистрация»</vt:lpstr>
      <vt:lpstr>Выберите роль «Ученик» и заполните поля</vt:lpstr>
      <vt:lpstr>Перейдите на указанную вами почту и подтвердите</vt:lpstr>
      <vt:lpstr>Поздравляем, можете пользоваться интерфейсом и пополнять портфолио!!!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3</cp:revision>
  <dcterms:created xsi:type="dcterms:W3CDTF">2023-09-27T13:26:25Z</dcterms:created>
  <dcterms:modified xsi:type="dcterms:W3CDTF">2023-09-27T14:35:42Z</dcterms:modified>
</cp:coreProperties>
</file>