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7" r:id="rId2"/>
    <p:sldId id="438" r:id="rId3"/>
    <p:sldId id="439" r:id="rId4"/>
    <p:sldId id="44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A8D9EF-473F-4E9D-9D5A-6EB06BB3B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257E280-417E-4534-B5B3-2409F39F7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D2D6EB-AECB-4D0B-B205-AB1B701DF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6D05-DAE3-46E8-8AB1-FB7155442DB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8E0026-047D-4C91-9E8B-E8F75710C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0B5067-D100-4A1F-82B5-B9B24C6B9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E819-B659-4401-869A-8A544D320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0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FD0437-4A37-4B7B-9198-D76804FE3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1B035F-C809-499C-B712-AA1401A2A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49DD08-B057-4188-8130-E7D776483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6D05-DAE3-46E8-8AB1-FB7155442DB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7C82E5-9D6B-41E4-B1B6-F87C15249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0EECC2-0C43-45E3-8D9A-ACCA6546B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E819-B659-4401-869A-8A544D320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64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BD16435-F410-4D23-8E25-3895EB0D93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FD8B52-6823-4A12-AB16-9FE0AFEEC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525CF2-FB37-4C3E-8386-11D61585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6D05-DAE3-46E8-8AB1-FB7155442DB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4CCE70-2D25-47AF-B5A2-D128B4EA2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41045C-C0C3-4ACA-AB53-5CF0F1285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E819-B659-4401-869A-8A544D320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70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9E6B9-D15C-4743-A930-BF7FD1209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048B9A-71EC-44BE-A46B-BE66A53E9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25CC17-CD43-4979-844D-138A2D284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6D05-DAE3-46E8-8AB1-FB7155442DB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CEB345-B9B2-4EB9-9458-A326695CE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D17E6B-8AC9-449B-9462-A8182672D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E819-B659-4401-869A-8A544D320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9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8FD14A-7650-4FE3-8A13-4D27F6F21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CE2B87-D564-486C-8FDC-EAF73DC7C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4DC1F7-621E-43E4-A173-60C413E45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6D05-DAE3-46E8-8AB1-FB7155442DB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D33BEF-6012-41EC-B0EB-49EF76D6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9C2CB0-6F7A-4CA3-900B-E007C195D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E819-B659-4401-869A-8A544D320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53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3F2754-9554-4823-8D83-D6CB3021C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EBD09C-9AE9-41BB-9E77-3C8D5AEB4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19AB5C-63D5-44C1-AAF7-EA328E8FA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E93016-052A-4C5D-9025-79D1224B0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6D05-DAE3-46E8-8AB1-FB7155442DB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39F548-5354-44A8-9C91-C9C0619CD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E07BEB-4D78-4ACF-BEA1-F2B09BD4B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E819-B659-4401-869A-8A544D320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77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8044AE-28E3-4521-9CE5-74BB87BA2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6C4204-CD91-45F2-8C44-27F30BC16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CAD3A1-7DC7-48F8-81E1-6FE1173FC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2BE432D-84A4-43F0-8328-49C05F9868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777F435-1874-4B37-8B9A-28C9D26DB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9DAA235-AB67-493D-AD6F-4543D0C2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6D05-DAE3-46E8-8AB1-FB7155442DB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3007D6B-23E8-407A-A820-94C00426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CA9B590-759C-4528-989E-3D60EFCA6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E819-B659-4401-869A-8A544D320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23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9C0393-9DEA-4D59-B8D7-4F942E209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9965657-81DB-49CB-9135-3AE7CC7E2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6D05-DAE3-46E8-8AB1-FB7155442DB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9046B03-418A-46E3-A462-DFCCA062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9D83C22-B9D7-40F6-A0D6-DE5CF608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E819-B659-4401-869A-8A544D320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31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C4FA303-6EEF-43D3-B7AC-46FCA293E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6D05-DAE3-46E8-8AB1-FB7155442DB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5F23C0B-4A64-424D-888C-55208ED42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0C65199-7F43-4176-8C93-F096267A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E819-B659-4401-869A-8A544D320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68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14E07-407A-4EBE-A6DE-B97D75CC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C92AD3-121F-4B7C-A8BA-62F3C8812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28F041-D8BC-4DFC-A0D3-E90C09FDC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D026B2-80F1-491D-AE48-546A09AE7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6D05-DAE3-46E8-8AB1-FB7155442DB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BD350C-BE06-481D-BE96-AF9D4056D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4BE301-3D54-4787-8FB3-906FEA4DA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E819-B659-4401-869A-8A544D320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95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AA8D29-11AA-4BE3-803A-601D31CF6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4BFFA01-4BDB-4A77-A82A-5AFA13B292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F0871A-A8E1-47AA-A9D1-6B680432E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02E1E8-B830-42C0-96C3-892C05694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6D05-DAE3-46E8-8AB1-FB7155442DB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4EE58C-9627-4184-8805-2A91FC176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151E02-1BE2-4E8A-ABF0-35F6FF17C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E819-B659-4401-869A-8A544D320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59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37B447-4D8B-424E-8190-0CA15DB4B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D84C99-0A96-48D3-AB49-1EE616E2D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AC734A-4B82-4E7C-A1B6-F12BF8F48A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C6D05-DAE3-46E8-8AB1-FB7155442DB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F70A44-2AE9-4DF4-BFC0-88C1FB6D1E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2115A7-3AB4-45A1-AA62-A704A031B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4E819-B659-4401-869A-8A544D320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59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1D296BE-6177-4F1D-8893-A48A8C1A1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324465"/>
            <a:ext cx="11631560" cy="6822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портал ЭПОС. </a:t>
            </a:r>
            <a:b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структуры сайта </a:t>
            </a:r>
            <a:r>
              <a:rPr lang="ru-RU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ЭПОС.Школа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04801" y="1246909"/>
            <a:ext cx="11511516" cy="858982"/>
          </a:xfrm>
          <a:ln w="19050"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200" i="1" dirty="0"/>
              <a:t> </a:t>
            </a:r>
            <a:r>
              <a:rPr lang="ru-RU" sz="3200" dirty="0"/>
              <a:t>Переход с главной страницы портала на сайт ЭПОС.Школа через вкладку с указанием роли.</a:t>
            </a:r>
          </a:p>
          <a:p>
            <a:pPr marL="0" indent="0">
              <a:buNone/>
            </a:pPr>
            <a:endParaRPr lang="ru-RU" sz="3200" i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3200" i="1" dirty="0"/>
          </a:p>
          <a:p>
            <a:pPr>
              <a:buFont typeface="Wingdings" panose="05000000000000000000" pitchFamily="2" charset="2"/>
              <a:buChar char="ü"/>
            </a:pPr>
            <a:endParaRPr lang="ru-RU" sz="3600" i="1" dirty="0"/>
          </a:p>
          <a:p>
            <a:pPr marL="0" indent="0">
              <a:buNone/>
            </a:pPr>
            <a:endParaRPr lang="ru-RU" sz="3600" i="1" dirty="0"/>
          </a:p>
          <a:p>
            <a:pPr marL="0" indent="0">
              <a:buNone/>
            </a:pPr>
            <a:endParaRPr lang="ru-RU" sz="3600" i="1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5ED548F9-837F-4702-8392-EA690ED59B48}"/>
              </a:ext>
            </a:extLst>
          </p:cNvPr>
          <p:cNvGrpSpPr/>
          <p:nvPr/>
        </p:nvGrpSpPr>
        <p:grpSpPr>
          <a:xfrm>
            <a:off x="2461455" y="2206958"/>
            <a:ext cx="6811854" cy="4326577"/>
            <a:chOff x="2461455" y="2206958"/>
            <a:chExt cx="6811854" cy="4326577"/>
          </a:xfrm>
        </p:grpSpPr>
        <p:pic>
          <p:nvPicPr>
            <p:cNvPr id="2" name="Рисунок 1">
              <a:extLst>
                <a:ext uri="{FF2B5EF4-FFF2-40B4-BE49-F238E27FC236}">
                  <a16:creationId xmlns:a16="http://schemas.microsoft.com/office/drawing/2014/main" id="{D80AF637-7B2E-4283-9EA1-BABED11735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61455" y="2206958"/>
              <a:ext cx="6811854" cy="4326577"/>
            </a:xfrm>
            <a:prstGeom prst="rect">
              <a:avLst/>
            </a:prstGeom>
          </p:spPr>
        </p:pic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E57953D2-1A73-46E3-9503-DF46A0A94A96}"/>
                </a:ext>
              </a:extLst>
            </p:cNvPr>
            <p:cNvSpPr/>
            <p:nvPr/>
          </p:nvSpPr>
          <p:spPr>
            <a:xfrm>
              <a:off x="4821382" y="3999345"/>
              <a:ext cx="2189018" cy="253419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92549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43905" y="369453"/>
            <a:ext cx="11079877" cy="1126837"/>
          </a:xfrm>
          <a:ln w="19050"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2800" dirty="0"/>
              <a:t>Добавление рубрики </a:t>
            </a:r>
            <a:r>
              <a:rPr lang="ru-RU" sz="12800" b="1" dirty="0"/>
              <a:t>«Что делать, если…»</a:t>
            </a:r>
            <a:r>
              <a:rPr lang="ru-RU" sz="12800" dirty="0"/>
              <a:t>, где будут размещаться вопросы, с которыми чаще других обращаются в техподдержку в текущий период времени.</a:t>
            </a:r>
          </a:p>
          <a:p>
            <a:pPr marL="0" indent="0">
              <a:buNone/>
            </a:pPr>
            <a:endParaRPr lang="ru-RU" sz="12800" dirty="0"/>
          </a:p>
          <a:p>
            <a:pPr>
              <a:buFont typeface="Wingdings" panose="05000000000000000000" pitchFamily="2" charset="2"/>
              <a:buChar char="ü"/>
            </a:pPr>
            <a:endParaRPr lang="ru-RU" sz="3200" dirty="0"/>
          </a:p>
          <a:p>
            <a:pPr>
              <a:buFont typeface="Wingdings" panose="05000000000000000000" pitchFamily="2" charset="2"/>
              <a:buChar char="ü"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12800" dirty="0"/>
              <a:t>Расширение рубрики </a:t>
            </a:r>
            <a:r>
              <a:rPr lang="ru-RU" sz="12800" b="1" dirty="0"/>
              <a:t>«Ответы на вопросы»</a:t>
            </a:r>
            <a:r>
              <a:rPr lang="ru-RU" sz="12800" dirty="0"/>
              <a:t>, </a:t>
            </a:r>
          </a:p>
          <a:p>
            <a:pPr marL="0" indent="0">
              <a:buNone/>
            </a:pPr>
            <a:r>
              <a:rPr lang="ru-RU" sz="12800" dirty="0"/>
              <a:t>где вопросы и ответы классифицированы </a:t>
            </a:r>
          </a:p>
          <a:p>
            <a:pPr marL="0" indent="0">
              <a:buNone/>
            </a:pPr>
            <a:r>
              <a:rPr lang="ru-RU" sz="12800" dirty="0"/>
              <a:t>по темам.</a:t>
            </a:r>
          </a:p>
          <a:p>
            <a:pPr marL="0" indent="0">
              <a:buNone/>
            </a:pPr>
            <a:endParaRPr lang="ru-RU" sz="12800" dirty="0"/>
          </a:p>
          <a:p>
            <a:pPr marL="0" indent="0">
              <a:buNone/>
            </a:pPr>
            <a:endParaRPr lang="ru-RU" sz="3200" dirty="0"/>
          </a:p>
          <a:p>
            <a:pPr>
              <a:buFont typeface="Wingdings" panose="05000000000000000000" pitchFamily="2" charset="2"/>
              <a:buChar char="ü"/>
            </a:pPr>
            <a:endParaRPr lang="ru-RU" sz="3200" dirty="0"/>
          </a:p>
          <a:p>
            <a:pPr>
              <a:buFont typeface="Wingdings" panose="05000000000000000000" pitchFamily="2" charset="2"/>
              <a:buChar char="ü"/>
            </a:pPr>
            <a:endParaRPr lang="ru-RU" sz="3200" dirty="0"/>
          </a:p>
          <a:p>
            <a:pPr marL="0" indent="0">
              <a:buNone/>
            </a:pPr>
            <a:endParaRPr lang="ru-RU" sz="3200" i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3200" i="1" dirty="0"/>
          </a:p>
          <a:p>
            <a:pPr>
              <a:buFont typeface="Wingdings" panose="05000000000000000000" pitchFamily="2" charset="2"/>
              <a:buChar char="ü"/>
            </a:pPr>
            <a:endParaRPr lang="ru-RU" sz="3600" i="1" dirty="0"/>
          </a:p>
          <a:p>
            <a:pPr>
              <a:buFont typeface="Wingdings" panose="05000000000000000000" pitchFamily="2" charset="2"/>
              <a:buChar char="ü"/>
            </a:pPr>
            <a:endParaRPr lang="ru-RU" sz="3600" i="1" dirty="0"/>
          </a:p>
          <a:p>
            <a:pPr>
              <a:buFont typeface="Wingdings" panose="05000000000000000000" pitchFamily="2" charset="2"/>
              <a:buChar char="ü"/>
            </a:pPr>
            <a:endParaRPr lang="ru-RU" sz="3600" i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07765F0-F27E-42B1-A36F-860E42A0C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379" y="1496290"/>
            <a:ext cx="5548586" cy="219765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BEC5F5B-260F-45B1-AD04-F6B757643B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7308" y="1496290"/>
            <a:ext cx="3278113" cy="488325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9201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40242" y="323272"/>
            <a:ext cx="11306813" cy="5121349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200" dirty="0"/>
              <a:t>Информация для административной команды школы о предстоящих мероприятиях в календаре.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pPr>
              <a:buFont typeface="Wingdings" panose="05000000000000000000" pitchFamily="2" charset="2"/>
              <a:buChar char="ü"/>
            </a:pPr>
            <a:endParaRPr lang="ru-RU" sz="3200" dirty="0"/>
          </a:p>
          <a:p>
            <a:pPr>
              <a:buFont typeface="Wingdings" panose="05000000000000000000" pitchFamily="2" charset="2"/>
              <a:buChar char="ü"/>
            </a:pPr>
            <a:endParaRPr lang="ru-RU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/>
              <a:t>Добавление для административной команды школы  новых рубрик в разделе «Материалы» </a:t>
            </a:r>
            <a:r>
              <a:rPr lang="ru-RU" sz="1600" dirty="0"/>
              <a:t>(идёт поэтапное наполнение разделов материалами).</a:t>
            </a:r>
            <a:endParaRPr lang="ru-RU" sz="3200" dirty="0"/>
          </a:p>
          <a:p>
            <a:pPr>
              <a:buFont typeface="Wingdings" panose="05000000000000000000" pitchFamily="2" charset="2"/>
              <a:buChar char="ü"/>
            </a:pPr>
            <a:endParaRPr lang="ru-RU" sz="3200" i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3200" i="1" dirty="0"/>
          </a:p>
          <a:p>
            <a:pPr marL="0" indent="0">
              <a:buNone/>
            </a:pPr>
            <a:endParaRPr lang="ru-RU" sz="3600" i="1" dirty="0"/>
          </a:p>
          <a:p>
            <a:pPr marL="0" indent="0">
              <a:buNone/>
            </a:pPr>
            <a:endParaRPr lang="ru-RU" sz="3600" i="1" dirty="0"/>
          </a:p>
          <a:p>
            <a:pPr>
              <a:buFont typeface="Wingdings" panose="05000000000000000000" pitchFamily="2" charset="2"/>
              <a:buChar char="ü"/>
            </a:pPr>
            <a:endParaRPr lang="ru-RU" sz="3600" i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C31F50D-F74E-4AE3-B430-6FA06BC3F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1392" y="1196442"/>
            <a:ext cx="5144511" cy="230102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6591A45-4281-420B-9134-CC89A0F0CC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6402" y="4587570"/>
            <a:ext cx="7879195" cy="194715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9343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24845" y="1496290"/>
            <a:ext cx="11511516" cy="5121349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rgbClr val="7030A0"/>
                </a:solidFill>
              </a:rPr>
              <a:t>Размещение руководства пользователя в соответствии с ролью в Системе.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rgbClr val="7030A0"/>
                </a:solidFill>
              </a:rPr>
              <a:t>Добавление новых КДО для администраторов и учителей.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rgbClr val="7030A0"/>
                </a:solidFill>
              </a:rPr>
              <a:t>Добавление новых видеороликов для родителей и учащихся по функционалу разделов электронного дневника.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rgbClr val="7030A0"/>
                </a:solidFill>
              </a:rPr>
              <a:t>Добавление возможности прислать информацию о найденной на сайте ошибке/опечатке.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3200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i="1" dirty="0">
                <a:solidFill>
                  <a:srgbClr val="7030A0"/>
                </a:solidFill>
              </a:rPr>
              <a:t>…продолжение </a:t>
            </a:r>
            <a:r>
              <a:rPr lang="ru-RU" sz="3200" i="1">
                <a:solidFill>
                  <a:srgbClr val="7030A0"/>
                </a:solidFill>
              </a:rPr>
              <a:t>развития сайта следует…</a:t>
            </a:r>
            <a:endParaRPr lang="ru-RU" sz="3200" i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3200" i="1" dirty="0"/>
          </a:p>
          <a:p>
            <a:pPr>
              <a:buFont typeface="Wingdings" panose="05000000000000000000" pitchFamily="2" charset="2"/>
              <a:buChar char="ü"/>
            </a:pPr>
            <a:endParaRPr lang="ru-RU" sz="3600" i="1" dirty="0"/>
          </a:p>
          <a:p>
            <a:pPr>
              <a:buFont typeface="Wingdings" panose="05000000000000000000" pitchFamily="2" charset="2"/>
              <a:buChar char="ü"/>
            </a:pPr>
            <a:endParaRPr lang="ru-RU" sz="3600" i="1" dirty="0"/>
          </a:p>
          <a:p>
            <a:pPr>
              <a:buFont typeface="Wingdings" panose="05000000000000000000" pitchFamily="2" charset="2"/>
              <a:buChar char="ü"/>
            </a:pPr>
            <a:endParaRPr lang="ru-RU" sz="3600" i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772DB89-2AEB-4ED9-9709-785301A2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324466"/>
            <a:ext cx="11631560" cy="79313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 на сайте ЭПОС.Школа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7F96AFD-BF70-4A12-8CD7-B58D592BB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7117" y="4638241"/>
            <a:ext cx="357187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3758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153</Words>
  <Application>Microsoft Office PowerPoint</Application>
  <PresentationFormat>Широкоэкранный</PresentationFormat>
  <Paragraphs>44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Тема Office</vt:lpstr>
      <vt:lpstr>Информационный портал ЭПОС.  Изменение структуры сайта ЭПОС.Школа</vt:lpstr>
      <vt:lpstr>Презентация PowerPoint</vt:lpstr>
      <vt:lpstr>Презентация PowerPoint</vt:lpstr>
      <vt:lpstr>СКОРО на сайте ЭПОС.Школа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Информационный портал ЭПОС.  Изменение структуры сайта ЭПОС.Школа</dc:title>
  <dc:creator>Половникова Екатерина Юрьевна</dc:creator>
  <cp:lastModifiedBy>Половникова Екатерина Юрьевна</cp:lastModifiedBy>
  <cp:revision>3</cp:revision>
  <dcterms:created xsi:type="dcterms:W3CDTF">2020-11-27T05:50:39Z</dcterms:created>
  <dcterms:modified xsi:type="dcterms:W3CDTF">2020-11-27T06:17:00Z</dcterms:modified>
</cp:coreProperties>
</file>