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9" autoAdjust="0"/>
    <p:restoredTop sz="94660"/>
  </p:normalViewPr>
  <p:slideViewPr>
    <p:cSldViewPr snapToGrid="0">
      <p:cViewPr>
        <p:scale>
          <a:sx n="85" d="100"/>
          <a:sy n="85" d="100"/>
        </p:scale>
        <p:origin x="-426" y="-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57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EF32F-3280-4663-880F-C8D2FC70E993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9D1FE-C207-4476-99C1-A7028091A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AD0-9975-4D3C-912A-0B60BD0D07D1}" type="datetimeFigureOut">
              <a:rPr lang="ru-RU" noProof="0" smtClean="0"/>
              <a:pPr/>
              <a:t>28.10.2019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710D8-8C21-4D48-B89D-C2D2CB3EC4C7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Листовка: 8 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141255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11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2323070"/>
            <a:ext cx="4422658" cy="161710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15" name="Текст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16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17" name="Текст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18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 [чтобы добавить небольшую точку между словами выберите пункт «Вставка» &gt; «Символ»]</a:t>
            </a:r>
            <a:endParaRPr lang="ru-RU" noProof="0" dirty="0"/>
          </a:p>
        </p:txBody>
      </p:sp>
      <p:sp>
        <p:nvSpPr>
          <p:cNvPr id="19" name="Текст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20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21" name="Текст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22" name="Текст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25" name="Текст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26" name="Текст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27" name="Текст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28" name="Текст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29" name="Текст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30" name="Текст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noProof="0" dirty="0" smtClean="0"/>
              <a:t>ДОБАВЬТЕ ТЕКСТ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ru-RU" noProof="0" smtClean="0"/>
              <a:pPr/>
              <a:t>28.10.2019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278779" y="499682"/>
            <a:ext cx="4776635" cy="1897315"/>
          </a:xfrm>
        </p:spPr>
        <p:txBody>
          <a:bodyPr/>
          <a:lstStyle/>
          <a:p>
            <a:pPr marL="0" indent="0" algn="l" defTabSz="777240">
              <a:lnSpc>
                <a:spcPct val="90000"/>
              </a:lnSpc>
              <a:spcBef>
                <a:spcPts val="850"/>
              </a:spcBef>
              <a:buNone/>
            </a:pPr>
            <a:r>
              <a:rPr lang="ru-RU" sz="2600" b="1" i="0" baseline="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</a:t>
            </a:r>
            <a:r>
              <a:rPr lang="ru-RU" sz="2600" b="1" i="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наказывается не только получение взятки, но также и дача взятки</a:t>
            </a:r>
            <a:r>
              <a:rPr lang="en-US" sz="2600" b="1" i="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600" b="1" i="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b="1" i="0" baseline="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278779" y="2734063"/>
            <a:ext cx="4854693" cy="1944289"/>
          </a:xfrm>
        </p:spPr>
        <p:txBody>
          <a:bodyPr/>
          <a:lstStyle/>
          <a:p>
            <a:pPr>
              <a:spcBef>
                <a:spcPts val="85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Дача взятки должностному лицу,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через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наказываться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огромным штрафом, но и реальным лишением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свободы на срок от восьми до пятнадцати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лет!</a:t>
            </a:r>
          </a:p>
          <a:p>
            <a:pPr>
              <a:spcBef>
                <a:spcPts val="850"/>
              </a:spcBef>
            </a:pPr>
            <a:endParaRPr lang="ru-RU" sz="2000" b="0" i="0" baseline="0" dirty="0">
              <a:latin typeface="Impact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1"/>
          </p:nvPr>
        </p:nvSpPr>
        <p:spPr>
          <a:xfrm>
            <a:off x="5443237" y="823066"/>
            <a:ext cx="2028080" cy="827313"/>
          </a:xfrm>
        </p:spPr>
        <p:txBody>
          <a:bodyPr/>
          <a:lstStyle/>
          <a:p>
            <a:pPr marL="0" indent="0" algn="l" defTabSz="777240">
              <a:lnSpc>
                <a:spcPct val="82000"/>
              </a:lnSpc>
              <a:spcBef>
                <a:spcPts val="850"/>
              </a:spcBef>
              <a:buNone/>
            </a:pPr>
            <a:r>
              <a:rPr lang="ru-RU" sz="2800" b="0" i="0" baseline="0" dirty="0" smtClean="0">
                <a:solidFill>
                  <a:srgbClr val="111111"/>
                </a:solidFill>
                <a:latin typeface="Impact"/>
                <a:ea typeface="+mn-ea"/>
                <a:cs typeface="+mn-cs"/>
              </a:rPr>
              <a:t>Прокуратура</a:t>
            </a:r>
            <a:r>
              <a:rPr lang="ru-RU" sz="2800" b="0" i="0" dirty="0" smtClean="0">
                <a:solidFill>
                  <a:srgbClr val="111111"/>
                </a:solidFill>
                <a:latin typeface="Impact"/>
                <a:ea typeface="+mn-ea"/>
                <a:cs typeface="+mn-cs"/>
              </a:rPr>
              <a:t> разъясняет! </a:t>
            </a:r>
            <a:endParaRPr lang="ru-RU" sz="2800" b="0" i="0" baseline="0" dirty="0">
              <a:solidFill>
                <a:srgbClr val="111111"/>
              </a:solidFill>
              <a:latin typeface="Impact"/>
              <a:ea typeface="+mn-ea"/>
              <a:cs typeface="+mn-cs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9"/>
          </p:nvPr>
        </p:nvSpPr>
        <p:spPr>
          <a:xfrm>
            <a:off x="5430711" y="7471316"/>
            <a:ext cx="2152118" cy="2202095"/>
          </a:xfrm>
        </p:spPr>
        <p:txBody>
          <a:bodyPr/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Листовка подготовлена Кунгурской городской прокуратурой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Пермский край, г. Кунгур, ул. Октябрьская, 30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тел.2-30-69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777240">
              <a:lnSpc>
                <a:spcPct val="105000"/>
              </a:lnSpc>
              <a:spcBef>
                <a:spcPts val="850"/>
              </a:spcBef>
              <a:buNone/>
            </a:pPr>
            <a:endParaRPr lang="ru-RU" sz="1200" b="0" i="0" baseline="0" dirty="0">
              <a:solidFill>
                <a:srgbClr val="111111"/>
              </a:solidFill>
              <a:latin typeface="Impact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8779" y="4678352"/>
            <a:ext cx="4248615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взяточничества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быть:</a:t>
            </a:r>
          </a:p>
          <a:p>
            <a:pPr marL="171450" indent="-1714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деньги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ценные бумаги, </a:t>
            </a:r>
          </a:p>
          <a:p>
            <a:pPr marL="171450" indent="-171450">
              <a:buFontTx/>
              <a:buChar char="-"/>
            </a:pP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171450" indent="-1714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незаконные оказание услуг имущественного характера (предоставление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 с заниженной процентной ставкой за пользование им, бесплатные либо по заниженной стоимости предоставление туристических путевок, ремонт квартиры, строительство дачи, передача имущества, в частности автотранспорта, для его временного использования, прощение долга или исполнение обязательств перед другими лицами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171450" indent="-1714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имущественных прав (например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исключительное право на результаты интеллектуальной деятельности и приравненные к ним средства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индивидуализации) </a:t>
            </a:r>
          </a:p>
          <a:p>
            <a:endParaRPr lang="ru-RU" sz="1100" dirty="0"/>
          </a:p>
        </p:txBody>
      </p:sp>
      <p:pic>
        <p:nvPicPr>
          <p:cNvPr id="1026" name="Picture 2" descr="ÐÐ°ÑÑÐ¸Ð½ÐºÐ¸ Ð¿Ð¾ Ð·Ð°Ð¿ÑÐ¾ÑÑ Ð²Ð·ÑÑÐ¾ÑÐ½Ð¸ÑÐµÑÑÐ²Ð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1156" y="1995218"/>
            <a:ext cx="2451244" cy="175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Ð²Ð·ÑÑÐ¾ÑÐ½Ð¸ÑÐµÑÑÐ²Ð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8459" y="3858322"/>
            <a:ext cx="2463939" cy="16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ÐÐ°ÑÑÐ¸Ð½ÐºÐ¸ Ð¿Ð¾ Ð·Ð°Ð¿ÑÐ¾ÑÑ Ð²Ð·ÑÑÐ¾ÑÐ½Ð¸ÑÐµÑÑÐ²Ð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5078" y="5702793"/>
            <a:ext cx="2437322" cy="168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3896074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tudent_Flyer_Blue_TP103896073" id="{E5A69AE3-AF85-42C9-A77A-38A25F177BEA}" vid="{086A6B21-2B5A-4B72-A888-54B301FD6C56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9d035d7d-02e5-4a00-8b62-9a556aabc7b5">english</DirectSourceMarket>
    <AssetId xmlns="9d035d7d-02e5-4a00-8b62-9a556aabc7b5">TP103896073</AssetId>
    <TPFriendlyName xmlns="9d035d7d-02e5-4a00-8b62-9a556aabc7b5" xsi:nil="true"/>
    <SourceTitle xmlns="9d035d7d-02e5-4a00-8b62-9a556aabc7b5" xsi:nil="true"/>
    <TPApplication xmlns="9d035d7d-02e5-4a00-8b62-9a556aabc7b5" xsi:nil="true"/>
    <TPLaunchHelpLink xmlns="9d035d7d-02e5-4a00-8b62-9a556aabc7b5" xsi:nil="true"/>
    <OpenTemplate xmlns="9d035d7d-02e5-4a00-8b62-9a556aabc7b5">true</OpenTemplate>
    <CrawlForDependencies xmlns="9d035d7d-02e5-4a00-8b62-9a556aabc7b5">false</CrawlForDependencies>
    <TrustLevel xmlns="9d035d7d-02e5-4a00-8b62-9a556aabc7b5">1 Microsoft Managed Content</TrustLevel>
    <FeatureTagsTaxHTField0 xmlns="9d035d7d-02e5-4a00-8b62-9a556aabc7b5">
      <Terms xmlns="http://schemas.microsoft.com/office/infopath/2007/PartnerControls"/>
    </FeatureTagsTaxHTField0>
    <PublishStatusLookup xmlns="9d035d7d-02e5-4a00-8b62-9a556aabc7b5">
      <Value>488317</Value>
    </PublishStatusLookup>
    <LocLastLocAttemptVersionLookup xmlns="9d035d7d-02e5-4a00-8b62-9a556aabc7b5" xsi:nil="true"/>
    <CampaignTagsTaxHTField0 xmlns="9d035d7d-02e5-4a00-8b62-9a556aabc7b5">
      <Terms xmlns="http://schemas.microsoft.com/office/infopath/2007/PartnerControls"/>
    </CampaignTagsTaxHTField0>
    <IsSearchable xmlns="9d035d7d-02e5-4a00-8b62-9a556aabc7b5">true</IsSearchable>
    <TPNamespace xmlns="9d035d7d-02e5-4a00-8b62-9a556aabc7b5" xsi:nil="true"/>
    <TemplateTemplateType xmlns="9d035d7d-02e5-4a00-8b62-9a556aabc7b5">PowerPoint Presentation Template</TemplateTemplateType>
    <Markets xmlns="9d035d7d-02e5-4a00-8b62-9a556aabc7b5"/>
    <OriginalSourceMarket xmlns="9d035d7d-02e5-4a00-8b62-9a556aabc7b5">english</OriginalSourceMarket>
    <TPInstallLocation xmlns="9d035d7d-02e5-4a00-8b62-9a556aabc7b5" xsi:nil="true"/>
    <LocMarketGroupTiers2 xmlns="9d035d7d-02e5-4a00-8b62-9a556aabc7b5" xsi:nil="true"/>
    <TPAppVersion xmlns="9d035d7d-02e5-4a00-8b62-9a556aabc7b5" xsi:nil="true"/>
    <TPCommandLine xmlns="9d035d7d-02e5-4a00-8b62-9a556aabc7b5" xsi:nil="true"/>
    <APAuthor xmlns="9d035d7d-02e5-4a00-8b62-9a556aabc7b5">
      <UserInfo>
        <DisplayName>System Account</DisplayName>
        <AccountId>1073741823</AccountId>
        <AccountType/>
      </UserInfo>
    </APAuthor>
    <EditorialStatus xmlns="9d035d7d-02e5-4a00-8b62-9a556aabc7b5">Complete</EditorialStatus>
    <PublishTargets xmlns="9d035d7d-02e5-4a00-8b62-9a556aabc7b5">OfficeOnlineVNext</PublishTargets>
    <TPLaunchHelpLinkType xmlns="9d035d7d-02e5-4a00-8b62-9a556aabc7b5">Template</TPLaunchHelpLinkType>
    <ScenarioTagsTaxHTField0 xmlns="9d035d7d-02e5-4a00-8b62-9a556aabc7b5">
      <Terms xmlns="http://schemas.microsoft.com/office/infopath/2007/PartnerControls"/>
    </ScenarioTagsTaxHTField0>
    <OriginalRelease xmlns="9d035d7d-02e5-4a00-8b62-9a556aabc7b5">15</OriginalRelease>
    <AssetStart xmlns="9d035d7d-02e5-4a00-8b62-9a556aabc7b5">2012-11-22T06:20:00+00:00</AssetStart>
    <LocalizationTagsTaxHTField0 xmlns="9d035d7d-02e5-4a00-8b62-9a556aabc7b5">
      <Terms xmlns="http://schemas.microsoft.com/office/infopath/2007/PartnerControls"/>
    </LocalizationTagsTaxHTField0>
    <TPClientViewer xmlns="9d035d7d-02e5-4a00-8b62-9a556aabc7b5" xsi:nil="true"/>
    <CSXHash xmlns="9d035d7d-02e5-4a00-8b62-9a556aabc7b5" xsi:nil="true"/>
    <IsDeleted xmlns="9d035d7d-02e5-4a00-8b62-9a556aabc7b5">false</IsDeleted>
    <ShowIn xmlns="9d035d7d-02e5-4a00-8b62-9a556aabc7b5">Show everywhere</ShowIn>
    <UANotes xmlns="9d035d7d-02e5-4a00-8b62-9a556aabc7b5" xsi:nil="true"/>
    <TemplateStatus xmlns="9d035d7d-02e5-4a00-8b62-9a556aabc7b5">Complete</TemplateStatus>
    <Downloads xmlns="9d035d7d-02e5-4a00-8b62-9a556aabc7b5">0</Downloads>
    <InternalTagsTaxHTField0 xmlns="9d035d7d-02e5-4a00-8b62-9a556aabc7b5">
      <Terms xmlns="http://schemas.microsoft.com/office/infopath/2007/PartnerControls"/>
    </InternalTagsTaxHTField0>
    <TPExecutable xmlns="9d035d7d-02e5-4a00-8b62-9a556aabc7b5" xsi:nil="true"/>
    <AssetType xmlns="9d035d7d-02e5-4a00-8b62-9a556aabc7b5">TP</AssetType>
    <Milestone xmlns="9d035d7d-02e5-4a00-8b62-9a556aabc7b5" xsi:nil="true"/>
    <OriginAsset xmlns="9d035d7d-02e5-4a00-8b62-9a556aabc7b5" xsi:nil="true"/>
    <TPComponent xmlns="9d035d7d-02e5-4a00-8b62-9a556aabc7b5" xsi:nil="true"/>
    <ApprovalStatus xmlns="9d035d7d-02e5-4a00-8b62-9a556aabc7b5">InProgress</ApprovalStatus>
    <BlockPublish xmlns="9d035d7d-02e5-4a00-8b62-9a556aabc7b5">false</BlockPublish>
    <EditorialTags xmlns="9d035d7d-02e5-4a00-8b62-9a556aabc7b5" xsi:nil="true"/>
    <MarketSpecific xmlns="9d035d7d-02e5-4a00-8b62-9a556aabc7b5">false</MarketSpecific>
    <LocComments xmlns="9d035d7d-02e5-4a00-8b62-9a556aabc7b5" xsi:nil="true"/>
    <VoteCount xmlns="9d035d7d-02e5-4a00-8b62-9a556aabc7b5" xsi:nil="true"/>
    <HandoffToMSDN xmlns="9d035d7d-02e5-4a00-8b62-9a556aabc7b5" xsi:nil="true"/>
    <IntlLangReview xmlns="9d035d7d-02e5-4a00-8b62-9a556aabc7b5">false</IntlLangReview>
    <NumericId xmlns="9d035d7d-02e5-4a00-8b62-9a556aabc7b5" xsi:nil="true"/>
    <OOCacheId xmlns="9d035d7d-02e5-4a00-8b62-9a556aabc7b5" xsi:nil="true"/>
    <ClipArtFilename xmlns="9d035d7d-02e5-4a00-8b62-9a556aabc7b5" xsi:nil="true"/>
    <LastHandOff xmlns="9d035d7d-02e5-4a00-8b62-9a556aabc7b5" xsi:nil="true"/>
    <Providers xmlns="9d035d7d-02e5-4a00-8b62-9a556aabc7b5" xsi:nil="true"/>
    <UALocComments xmlns="9d035d7d-02e5-4a00-8b62-9a556aabc7b5" xsi:nil="true"/>
    <DSATActionTaken xmlns="9d035d7d-02e5-4a00-8b62-9a556aabc7b5" xsi:nil="true"/>
    <PolicheckWords xmlns="9d035d7d-02e5-4a00-8b62-9a556aabc7b5" xsi:nil="true"/>
    <TaxCatchAll xmlns="9d035d7d-02e5-4a00-8b62-9a556aabc7b5"/>
    <BugNumber xmlns="9d035d7d-02e5-4a00-8b62-9a556aabc7b5" xsi:nil="true"/>
    <LocRecommendedHandoff xmlns="9d035d7d-02e5-4a00-8b62-9a556aabc7b5" xsi:nil="true"/>
    <ThumbnailAssetId xmlns="9d035d7d-02e5-4a00-8b62-9a556aabc7b5" xsi:nil="true"/>
    <UALocRecommendation xmlns="9d035d7d-02e5-4a00-8b62-9a556aabc7b5">Localize</UALocRecommendation>
    <APEditor xmlns="9d035d7d-02e5-4a00-8b62-9a556aabc7b5">
      <UserInfo>
        <DisplayName/>
        <AccountId xsi:nil="true"/>
        <AccountType/>
      </UserInfo>
    </APEditor>
    <PrimaryImageGen xmlns="9d035d7d-02e5-4a00-8b62-9a556aabc7b5">false</PrimaryImageGen>
    <Manager xmlns="9d035d7d-02e5-4a00-8b62-9a556aabc7b5" xsi:nil="true"/>
    <ParentAssetId xmlns="9d035d7d-02e5-4a00-8b62-9a556aabc7b5" xsi:nil="true"/>
    <SubmitterId xmlns="9d035d7d-02e5-4a00-8b62-9a556aabc7b5" xsi:nil="true"/>
    <APDescription xmlns="9d035d7d-02e5-4a00-8b62-9a556aabc7b5" xsi:nil="true"/>
    <UAProjectedTotalWords xmlns="9d035d7d-02e5-4a00-8b62-9a556aabc7b5" xsi:nil="true"/>
    <Provider xmlns="9d035d7d-02e5-4a00-8b62-9a556aabc7b5" xsi:nil="true"/>
    <ApprovalLog xmlns="9d035d7d-02e5-4a00-8b62-9a556aabc7b5" xsi:nil="true"/>
    <BusinessGroup xmlns="9d035d7d-02e5-4a00-8b62-9a556aabc7b5" xsi:nil="true"/>
    <RecommendationsModifier xmlns="9d035d7d-02e5-4a00-8b62-9a556aabc7b5" xsi:nil="true"/>
    <Component xmlns="91e8d559-4d54-460d-ba58-5d5027f88b4d" xsi:nil="true"/>
    <AcquiredFrom xmlns="9d035d7d-02e5-4a00-8b62-9a556aabc7b5">Internal MS</AcquiredFrom>
    <CSXSubmissionMarket xmlns="9d035d7d-02e5-4a00-8b62-9a556aabc7b5" xsi:nil="true"/>
    <ArtSampleDocs xmlns="9d035d7d-02e5-4a00-8b62-9a556aabc7b5" xsi:nil="true"/>
    <IntlLangReviewDate xmlns="9d035d7d-02e5-4a00-8b62-9a556aabc7b5" xsi:nil="true"/>
    <AverageRating xmlns="9d035d7d-02e5-4a00-8b62-9a556aabc7b5" xsi:nil="true"/>
    <FriendlyTitle xmlns="9d035d7d-02e5-4a00-8b62-9a556aabc7b5" xsi:nil="true"/>
    <LastModifiedDateTime xmlns="9d035d7d-02e5-4a00-8b62-9a556aabc7b5" xsi:nil="true"/>
    <LegacyData xmlns="9d035d7d-02e5-4a00-8b62-9a556aabc7b5" xsi:nil="true"/>
    <LocManualTestRequired xmlns="9d035d7d-02e5-4a00-8b62-9a556aabc7b5">false</LocManualTestRequired>
    <TimesCloned xmlns="9d035d7d-02e5-4a00-8b62-9a556aabc7b5" xsi:nil="true"/>
    <ContentItem xmlns="9d035d7d-02e5-4a00-8b62-9a556aabc7b5" xsi:nil="true"/>
    <UACurrentWords xmlns="9d035d7d-02e5-4a00-8b62-9a556aabc7b5" xsi:nil="true"/>
    <AssetExpire xmlns="9d035d7d-02e5-4a00-8b62-9a556aabc7b5">2029-01-01T00:00:00+00:00</AssetExpire>
    <MachineTranslated xmlns="9d035d7d-02e5-4a00-8b62-9a556aabc7b5">false</MachineTranslated>
    <OutputCachingOn xmlns="9d035d7d-02e5-4a00-8b62-9a556aabc7b5">false</OutputCachingOn>
    <PlannedPubDate xmlns="9d035d7d-02e5-4a00-8b62-9a556aabc7b5" xsi:nil="true"/>
    <Description0 xmlns="91e8d559-4d54-460d-ba58-5d5027f88b4d" xsi:nil="true"/>
    <CSXUpdate xmlns="9d035d7d-02e5-4a00-8b62-9a556aabc7b5">false</CSXUpdate>
    <IntlLangReviewer xmlns="9d035d7d-02e5-4a00-8b62-9a556aabc7b5" xsi:nil="true"/>
    <IntlLocPriority xmlns="9d035d7d-02e5-4a00-8b62-9a556aabc7b5" xsi:nil="true"/>
    <CSXSubmissionDate xmlns="9d035d7d-02e5-4a00-8b62-9a556aabc7b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A37E1A-3BFE-467D-B2E7-4D468D1CF05D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9d035d7d-02e5-4a00-8b62-9a556aabc7b5"/>
    <ds:schemaRef ds:uri="91e8d559-4d54-460d-ba58-5d5027f88b4d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BD0DFF-B0DA-43CA-AC29-2BD44EAE2C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08391A-46A5-4975-8FF4-0530173DD1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TF03896074</Template>
  <TotalTime>0</TotalTime>
  <Words>120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TF03896074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2019-03-06T08:51:30Z</dcterms:created>
  <dcterms:modified xsi:type="dcterms:W3CDTF">2019-10-28T03:18:37Z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CategoryTags">
    <vt:lpwstr/>
  </property>
  <property fmtid="{D5CDD505-2E9C-101B-9397-08002B2CF9AE}" pid="3" name="InternalTags">
    <vt:lpwstr/>
  </property>
  <property fmtid="{D5CDD505-2E9C-101B-9397-08002B2CF9AE}" pid="4" name="CampaignTags">
    <vt:lpwstr/>
  </property>
  <property fmtid="{D5CDD505-2E9C-101B-9397-08002B2CF9AE}" pid="5" name="ContentTypeId">
    <vt:lpwstr>0x010100BB2780C3CC07BD4BAA623FF9571645580400D1570604EA743043A2641365C0E91715</vt:lpwstr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HiddenCategoryTagsTaxHTField0">
    <vt:lpwstr/>
  </property>
  <property fmtid="{D5CDD505-2E9C-101B-9397-08002B2CF9AE}" pid="9" name="CategoryTags">
    <vt:lpwstr/>
  </property>
  <property fmtid="{D5CDD505-2E9C-101B-9397-08002B2CF9AE}" pid="10" name="ScenarioTags">
    <vt:lpwstr/>
  </property>
  <property fmtid="{D5CDD505-2E9C-101B-9397-08002B2CF9AE}" pid="11" name="CategoryTagsTaxHTField0">
    <vt:lpwstr/>
  </property>
</Properties>
</file>