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5482A0-5FDD-4940-83EE-0A393646C456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ADF5DC-F4F1-4478-81AC-99D4E7D0CD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628800"/>
            <a:ext cx="5918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 детей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подростков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http://www.iwoman.ru/res/other/pitanie_v_sad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35" y="3645024"/>
            <a:ext cx="5715000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ieta-pohudeniya.ru/wp-content/uploads/2015/03/defitsit-zhelez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72808" cy="600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6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dapteka.net/wp-content/uploads/2015/02/istochnik-zheleza-pri-anem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0282"/>
            <a:ext cx="7776863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random-150413044339-conversion-gate01/95/-29-638.jpg?cb=14289005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6043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6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Клетчатка</a:t>
            </a:r>
            <a:endParaRPr lang="ru-RU" dirty="0"/>
          </a:p>
        </p:txBody>
      </p:sp>
      <p:pic>
        <p:nvPicPr>
          <p:cNvPr id="4" name="Рисунок 3" descr="http://womanadvice.ru/sites/default/files/inessa/nedostatok_yoda_v_organizm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0585"/>
            <a:ext cx="7290692" cy="520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Пища оказывает огромное влияние на организм человека. Она дает: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илу</a:t>
            </a:r>
            <a:endParaRPr lang="ru-RU" sz="2800" dirty="0"/>
          </a:p>
          <a:p>
            <a:r>
              <a:rPr lang="ru-RU" sz="2800" dirty="0"/>
              <a:t>Э</a:t>
            </a:r>
            <a:r>
              <a:rPr lang="ru-RU" sz="2800" dirty="0" smtClean="0"/>
              <a:t>нергию</a:t>
            </a:r>
            <a:endParaRPr lang="ru-RU" sz="2800" dirty="0"/>
          </a:p>
          <a:p>
            <a:r>
              <a:rPr lang="ru-RU" sz="2800" dirty="0"/>
              <a:t>Р</a:t>
            </a:r>
            <a:r>
              <a:rPr lang="ru-RU" sz="2800" dirty="0" smtClean="0"/>
              <a:t>азвитие</a:t>
            </a:r>
            <a:endParaRPr lang="ru-RU" sz="2800" dirty="0"/>
          </a:p>
          <a:p>
            <a:r>
              <a:rPr lang="ru-RU" sz="2800" dirty="0"/>
              <a:t>З</a:t>
            </a:r>
            <a:r>
              <a:rPr lang="ru-RU" sz="2800" dirty="0" smtClean="0"/>
              <a:t>доровье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Здоровье человека зависит на 70% от питания. Пища является основным источником заболеваний , однако с её помощью можно избавить от многих недугов.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7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s/biologija/Zdorovoe-pitanie-shkolnikov/0008-008-Zdorovoe-pitanie-shkolnik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7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66124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Фрукты и овощи очень </a:t>
            </a:r>
            <a:r>
              <a:rPr lang="ru-RU" dirty="0" smtClean="0"/>
              <a:t>полезны!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player.myshared.ru/5/393288/data/images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267547" cy="5012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0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398" y="566124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Пейте дети </a:t>
            </a:r>
            <a:r>
              <a:rPr lang="ru-RU" dirty="0" smtClean="0"/>
              <a:t>молоко, будете здоровы!</a:t>
            </a:r>
            <a:endParaRPr lang="ru-RU" dirty="0"/>
          </a:p>
        </p:txBody>
      </p:sp>
      <p:pic>
        <p:nvPicPr>
          <p:cNvPr id="4" name="Рисунок 3" descr="http://player.myshared.ru/5/393288/data/images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160218" cy="4533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30120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относимся к классу </a:t>
            </a:r>
            <a:r>
              <a:rPr lang="ru-RU" dirty="0" smtClean="0"/>
              <a:t>млекопитающих, </a:t>
            </a:r>
            <a:r>
              <a:rPr lang="ru-RU" dirty="0"/>
              <a:t>и нам необходимо мясо, а не колбаса и сосиски!</a:t>
            </a:r>
          </a:p>
          <a:p>
            <a:endParaRPr lang="ru-RU" dirty="0"/>
          </a:p>
        </p:txBody>
      </p:sp>
      <p:pic>
        <p:nvPicPr>
          <p:cNvPr id="4" name="Рисунок 3" descr="http://player.myshared.ru/5/393288/data/images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643015" cy="402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7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51723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Употреблять лучше соль </a:t>
            </a:r>
            <a:r>
              <a:rPr lang="ru-RU" dirty="0" smtClean="0"/>
              <a:t>йодированную!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player.myshared.ru/5/393288/data/images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366417" cy="413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8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07288" cy="520824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Главные элементы, которые нужны организму </a:t>
            </a:r>
            <a:r>
              <a:rPr lang="ru-RU" sz="3200" dirty="0" smtClean="0"/>
              <a:t>ребенку:</a:t>
            </a:r>
          </a:p>
          <a:p>
            <a:r>
              <a:rPr lang="ru-RU" sz="3200" dirty="0" smtClean="0"/>
              <a:t>Белки </a:t>
            </a:r>
          </a:p>
          <a:p>
            <a:r>
              <a:rPr lang="ru-RU" sz="3200" dirty="0"/>
              <a:t>Ж</a:t>
            </a:r>
            <a:r>
              <a:rPr lang="ru-RU" sz="3200" dirty="0" smtClean="0"/>
              <a:t>иры</a:t>
            </a:r>
          </a:p>
          <a:p>
            <a:r>
              <a:rPr lang="ru-RU" sz="3200" dirty="0" smtClean="0"/>
              <a:t>Углеводы</a:t>
            </a:r>
          </a:p>
          <a:p>
            <a:r>
              <a:rPr lang="ru-RU" sz="3200" dirty="0" smtClean="0"/>
              <a:t>Витамины </a:t>
            </a:r>
          </a:p>
          <a:p>
            <a:r>
              <a:rPr lang="ru-RU" sz="3200" dirty="0"/>
              <a:t>М</a:t>
            </a:r>
            <a:r>
              <a:rPr lang="ru-RU" sz="3200" dirty="0" smtClean="0"/>
              <a:t>инеральные вещества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30120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Конфеты - легкоусвояемые углеводы - не </a:t>
            </a:r>
            <a:r>
              <a:rPr lang="ru-RU" dirty="0"/>
              <a:t>полезно!</a:t>
            </a:r>
          </a:p>
        </p:txBody>
      </p:sp>
      <p:pic>
        <p:nvPicPr>
          <p:cNvPr id="4" name="Рисунок 3" descr="C:\Documents and Settings\medvedeva\Мои документы\Мои рисунки\7af714c9e23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775448" cy="3983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3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chool137ufa.ru/files/img/%D0%9F%D0%B8%D1%82%D0%B0%D0%BD%D0%B8%D0%B5_%D1%84%D0%BE%D1%82%D0%BE/aHR0cDovLzkwMGlncin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485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0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9400.vk.me/v629400832/f83d/8Bq2wLdX1z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5" y="692696"/>
            <a:ext cx="74168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9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esentaci.ru/uploads/2567_9158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00" y="736848"/>
            <a:ext cx="655272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8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random-131119081205-phpapp02/95/-4-638.jpg?cb=13848487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72807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5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1.repo.aif.ru/1/90/252603/40d821ce1bd03c2008a5219b73a89ed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89" y="116633"/>
            <a:ext cx="4466492" cy="6642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4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mbf.org/povysit-immunitet/images/immunitet-podnima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6" y="548680"/>
            <a:ext cx="7146676" cy="582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7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keydoc.ru/wp-content/uploads/2016/01/%D0%9F%D1%80%D0%BE%D0%B4%D1%83%D0%BA%D1%82%D1%8B-%D0%B4%D0%BB%D1%8F-%D0%BC%D0%BE%D0%B7%D0%B3%D0%B0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90692" cy="576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keydoc.ru/wp-content/uploads/2016/01/%D0%9F%D1%80%D0%BE%D0%B4%D1%83%D0%BA%D1%82%D1%8B-%D0%B4%D0%BB%D1%8F-%D0%BC%D0%BE%D0%B7%D0%B3%D0%B0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51" y="31034"/>
            <a:ext cx="5940425" cy="666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Пища- </a:t>
            </a:r>
            <a:r>
              <a:rPr lang="ru-RU" sz="3100" dirty="0"/>
              <a:t>это жизнь.</a:t>
            </a:r>
          </a:p>
          <a:p>
            <a:r>
              <a:rPr lang="ru-RU" sz="3100" dirty="0" smtClean="0"/>
              <a:t>Питание </a:t>
            </a:r>
            <a:r>
              <a:rPr lang="ru-RU" sz="3100" dirty="0"/>
              <a:t>должно быть полноценным, сбалансированным, рациональным.</a:t>
            </a:r>
          </a:p>
          <a:p>
            <a:r>
              <a:rPr lang="ru-RU" sz="3100" dirty="0" smtClean="0"/>
              <a:t>Существуют </a:t>
            </a:r>
            <a:r>
              <a:rPr lang="ru-RU" sz="3100" dirty="0"/>
              <a:t>заболевания, которые  диктуют нам образ жизни и питания:</a:t>
            </a:r>
          </a:p>
          <a:p>
            <a:pPr marL="0" indent="0">
              <a:buNone/>
            </a:pPr>
            <a:r>
              <a:rPr lang="ru-RU" sz="3100" dirty="0"/>
              <a:t>-сахарный диабет</a:t>
            </a:r>
          </a:p>
          <a:p>
            <a:pPr marL="0" indent="0">
              <a:buNone/>
            </a:pPr>
            <a:r>
              <a:rPr lang="ru-RU" sz="3100" dirty="0"/>
              <a:t>-ожирение</a:t>
            </a:r>
          </a:p>
          <a:p>
            <a:pPr marL="0" indent="0">
              <a:buNone/>
            </a:pPr>
            <a:r>
              <a:rPr lang="ru-RU" sz="3100" dirty="0"/>
              <a:t>-артериальная гипертензия</a:t>
            </a:r>
          </a:p>
          <a:p>
            <a:r>
              <a:rPr lang="ru-RU" sz="3100" dirty="0" smtClean="0"/>
              <a:t>Рост</a:t>
            </a:r>
            <a:r>
              <a:rPr lang="ru-RU" sz="3100" dirty="0"/>
              <a:t>, созревание, интеллект, память, мышление, физическое развитие всё зависит от питания.</a:t>
            </a:r>
          </a:p>
          <a:p>
            <a:r>
              <a:rPr lang="ru-RU" sz="3100" dirty="0" smtClean="0"/>
              <a:t>Иммунитет</a:t>
            </a:r>
            <a:r>
              <a:rPr lang="ru-RU" sz="3100" dirty="0"/>
              <a:t>, защита от инфекций и стрессов – снова  зависит от питания.</a:t>
            </a:r>
          </a:p>
          <a:p>
            <a:r>
              <a:rPr lang="ru-RU" sz="3100" dirty="0" smtClean="0"/>
              <a:t>Рождаемость</a:t>
            </a:r>
            <a:r>
              <a:rPr lang="ru-RU" sz="3100" dirty="0"/>
              <a:t>, жизнь</a:t>
            </a:r>
            <a:r>
              <a:rPr lang="ru-RU" sz="3100" b="1" dirty="0"/>
              <a:t>, </a:t>
            </a:r>
            <a:r>
              <a:rPr lang="ru-RU" sz="3100" dirty="0"/>
              <a:t>долголетие тоже зависит от пищи!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Они бывают животного и растительного происхождения. Белки состоят из </a:t>
            </a:r>
            <a:r>
              <a:rPr lang="ru-RU" sz="2000" dirty="0" smtClean="0"/>
              <a:t>аминокислот заменимые </a:t>
            </a:r>
            <a:r>
              <a:rPr lang="ru-RU" sz="2000" dirty="0"/>
              <a:t>и </a:t>
            </a:r>
            <a:r>
              <a:rPr lang="ru-RU" sz="2000" dirty="0" smtClean="0"/>
              <a:t>незаменимые). Существует </a:t>
            </a:r>
            <a:r>
              <a:rPr lang="ru-RU" sz="2000" dirty="0"/>
              <a:t>20 аминокислот, из них 8 незаменимых (лейцин, изолейцин, лизин, метионин, </a:t>
            </a:r>
            <a:r>
              <a:rPr lang="ru-RU" sz="2000" dirty="0" err="1"/>
              <a:t>фенилаланин</a:t>
            </a:r>
            <a:r>
              <a:rPr lang="ru-RU" sz="2000" dirty="0"/>
              <a:t> , </a:t>
            </a:r>
            <a:r>
              <a:rPr lang="ru-RU" sz="2000" dirty="0" err="1"/>
              <a:t>треонин</a:t>
            </a:r>
            <a:r>
              <a:rPr lang="ru-RU" sz="2000" dirty="0"/>
              <a:t>, </a:t>
            </a:r>
            <a:r>
              <a:rPr lang="ru-RU" sz="2000" dirty="0" err="1" smtClean="0"/>
              <a:t>валин</a:t>
            </a:r>
            <a:r>
              <a:rPr lang="ru-RU" sz="2000" dirty="0" smtClean="0"/>
              <a:t>, таурин</a:t>
            </a:r>
            <a:r>
              <a:rPr lang="ru-RU" sz="2000" dirty="0"/>
              <a:t>). Белки должны составлять 13-15% от состава </a:t>
            </a:r>
            <a:r>
              <a:rPr lang="ru-RU" sz="2000" dirty="0" smtClean="0"/>
              <a:t>пищи. </a:t>
            </a:r>
          </a:p>
          <a:p>
            <a:pPr marL="0" indent="0">
              <a:buNone/>
            </a:pPr>
            <a:r>
              <a:rPr lang="ru-RU" sz="2000" dirty="0" smtClean="0"/>
              <a:t>Роль </a:t>
            </a:r>
            <a:r>
              <a:rPr lang="ru-RU" sz="2000" dirty="0"/>
              <a:t>белков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Способствует росту</a:t>
            </a:r>
            <a:endParaRPr lang="ru-RU" sz="2000" dirty="0"/>
          </a:p>
          <a:p>
            <a:r>
              <a:rPr lang="ru-RU" sz="2000" dirty="0" smtClean="0"/>
              <a:t>Размножение</a:t>
            </a:r>
            <a:endParaRPr lang="ru-RU" sz="2000" dirty="0"/>
          </a:p>
          <a:p>
            <a:r>
              <a:rPr lang="ru-RU" sz="2000" dirty="0" smtClean="0"/>
              <a:t>Пищеварение</a:t>
            </a:r>
            <a:endParaRPr lang="ru-RU" sz="2000" dirty="0"/>
          </a:p>
          <a:p>
            <a:r>
              <a:rPr lang="ru-RU" sz="2000" dirty="0" smtClean="0"/>
              <a:t>Мышление</a:t>
            </a:r>
            <a:endParaRPr lang="ru-RU" sz="2000" dirty="0"/>
          </a:p>
          <a:p>
            <a:r>
              <a:rPr lang="ru-RU" sz="2000" dirty="0" smtClean="0"/>
              <a:t>Иммунитет</a:t>
            </a:r>
            <a:endParaRPr lang="ru-RU" sz="2000" dirty="0"/>
          </a:p>
          <a:p>
            <a:r>
              <a:rPr lang="ru-RU" sz="2000" dirty="0" smtClean="0"/>
              <a:t>Передача наследственной информации</a:t>
            </a:r>
            <a:endParaRPr lang="ru-RU" sz="2000" dirty="0"/>
          </a:p>
          <a:p>
            <a:r>
              <a:rPr lang="ru-RU" sz="2000" dirty="0" smtClean="0"/>
              <a:t>Энергия</a:t>
            </a:r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9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Жиры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Бывают животного и растительного происхождения. Насыщенные и ненасыщенные (полезные</a:t>
            </a:r>
            <a:r>
              <a:rPr lang="ru-RU" sz="2000" dirty="0" smtClean="0"/>
              <a:t>) – омега 3</a:t>
            </a:r>
            <a:r>
              <a:rPr lang="ru-RU" sz="2000" dirty="0"/>
              <a:t>, </a:t>
            </a:r>
            <a:r>
              <a:rPr lang="ru-RU" sz="2000" dirty="0" smtClean="0"/>
              <a:t>омега 6</a:t>
            </a:r>
            <a:r>
              <a:rPr lang="ru-RU" sz="2000" dirty="0"/>
              <a:t>. Жиры животного происхождения – сливочное масло, сало, молоко, сыр, мясо, скумбрия, сельдь, лосось.  Жиры растительного происхождения- из семя тыквы, льна, соевые бобы, грецкие орехи, семена смородины. Жиры должны составлять 20-30% </a:t>
            </a:r>
            <a:r>
              <a:rPr lang="ru-RU" sz="2000" dirty="0" smtClean="0"/>
              <a:t>рациона.</a:t>
            </a:r>
          </a:p>
          <a:p>
            <a:pPr marL="0" indent="0">
              <a:buNone/>
            </a:pPr>
            <a:r>
              <a:rPr lang="ru-RU" sz="2000" dirty="0" smtClean="0"/>
              <a:t>Роль </a:t>
            </a:r>
            <a:r>
              <a:rPr lang="ru-RU" sz="2000" dirty="0"/>
              <a:t>жиров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Поддержание терморегуляции</a:t>
            </a:r>
            <a:endParaRPr lang="ru-RU" sz="2000" dirty="0"/>
          </a:p>
          <a:p>
            <a:r>
              <a:rPr lang="ru-RU" sz="2000" dirty="0" smtClean="0"/>
              <a:t>Свертываемость крови</a:t>
            </a:r>
            <a:endParaRPr lang="ru-RU" sz="2000" dirty="0"/>
          </a:p>
          <a:p>
            <a:r>
              <a:rPr lang="ru-RU" sz="2000" dirty="0" smtClean="0"/>
              <a:t>Структура </a:t>
            </a:r>
            <a:r>
              <a:rPr lang="ru-RU" sz="2000" dirty="0"/>
              <a:t>кожи и </a:t>
            </a:r>
            <a:r>
              <a:rPr lang="ru-RU" sz="2000" dirty="0" smtClean="0"/>
              <a:t>волос</a:t>
            </a:r>
            <a:endParaRPr lang="ru-RU" sz="2000" dirty="0"/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мозга, сетчатки </a:t>
            </a:r>
            <a:r>
              <a:rPr lang="ru-RU" sz="2000" dirty="0" smtClean="0"/>
              <a:t>глаза</a:t>
            </a:r>
            <a:endParaRPr lang="ru-RU" sz="2000" dirty="0"/>
          </a:p>
          <a:p>
            <a:r>
              <a:rPr lang="ru-RU" sz="2000" dirty="0" smtClean="0"/>
              <a:t>Входит </a:t>
            </a:r>
            <a:r>
              <a:rPr lang="ru-RU" sz="2000" dirty="0"/>
              <a:t>в состав гормонов, клеточных оболочек и  мембран</a:t>
            </a:r>
            <a:r>
              <a:rPr lang="ru-RU" sz="2000" b="1" dirty="0"/>
              <a:t> </a:t>
            </a:r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67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Углеводы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Делятся на легкоусвояемые и трудно. Более полезны трудноусвояемые - пищевые волокна, которые содержаться в фруктах, овощах, зерновых (каши).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Роль </a:t>
            </a:r>
            <a:r>
              <a:rPr lang="ru-RU" dirty="0"/>
              <a:t>углеводов:</a:t>
            </a:r>
          </a:p>
          <a:p>
            <a:r>
              <a:rPr lang="ru-RU" dirty="0" smtClean="0"/>
              <a:t>Энергия</a:t>
            </a:r>
            <a:endParaRPr lang="ru-RU" dirty="0"/>
          </a:p>
          <a:p>
            <a:r>
              <a:rPr lang="ru-RU" dirty="0" smtClean="0"/>
              <a:t>Способствует пищеварению</a:t>
            </a:r>
            <a:endParaRPr lang="ru-RU" dirty="0"/>
          </a:p>
          <a:p>
            <a:r>
              <a:rPr lang="ru-RU" dirty="0" smtClean="0"/>
              <a:t>Глюкоза - </a:t>
            </a:r>
            <a:r>
              <a:rPr lang="ru-RU" dirty="0"/>
              <a:t>важный компонент организма, участвует в регуляции многих процессов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Витамины</a:t>
            </a:r>
            <a:endParaRPr lang="ru-RU" dirty="0"/>
          </a:p>
        </p:txBody>
      </p:sp>
      <p:pic>
        <p:nvPicPr>
          <p:cNvPr id="4" name="Рисунок 3" descr="http://budzdorov100let.ru/wp-content/uploads/polza-vitaminov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63" y="1317306"/>
            <a:ext cx="5610200" cy="5441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temu.by/wp-content/uploads/2014/05/4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3265"/>
            <a:ext cx="6336704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Минеральные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В таблице Менделеева 91 элемент. У человека найден 81 элемент.</a:t>
            </a:r>
          </a:p>
          <a:p>
            <a:endParaRPr lang="ru-RU" dirty="0"/>
          </a:p>
        </p:txBody>
      </p:sp>
      <p:pic>
        <p:nvPicPr>
          <p:cNvPr id="4" name="Рисунок 3" descr="https://lh4.googleusercontent.com/-9D1PetlP_sQ/VH2cHr2Q2fI/AAAAAAAABQI/r8JpwMDew7I/s751/%25D0%25BA%25D0%25B0%25D0%25BB%25D1%258C%25D1%2586%25D0%25B8%25D0%25B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04" y="2060848"/>
            <a:ext cx="5940425" cy="465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althycase.ru/wp-content/uploads/2015/07/1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032"/>
            <a:ext cx="4987957" cy="198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asteniya-lecarstvennie.ru/uploads/posts/2015-01/1420708929_nehvatka-magniya-v-organizm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-314" r="17041" b="-1"/>
          <a:stretch/>
        </p:blipFill>
        <p:spPr bwMode="auto">
          <a:xfrm>
            <a:off x="4990324" y="1317407"/>
            <a:ext cx="4099721" cy="5564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</TotalTime>
  <Words>386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Ясность</vt:lpstr>
      <vt:lpstr>Презентация PowerPoint</vt:lpstr>
      <vt:lpstr>Презентация PowerPoint</vt:lpstr>
      <vt:lpstr>Белки</vt:lpstr>
      <vt:lpstr>Жиры</vt:lpstr>
      <vt:lpstr>Углеводы</vt:lpstr>
      <vt:lpstr>Витамины</vt:lpstr>
      <vt:lpstr>Презентация PowerPoint</vt:lpstr>
      <vt:lpstr>Минеральные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Клетчатка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3</cp:revision>
  <dcterms:created xsi:type="dcterms:W3CDTF">2016-04-10T10:43:23Z</dcterms:created>
  <dcterms:modified xsi:type="dcterms:W3CDTF">2016-04-10T11:04:56Z</dcterms:modified>
</cp:coreProperties>
</file>